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36288663" cy="20412075"/>
  <p:notesSz cx="6858000" cy="9144000"/>
  <p:defaultTextStyle>
    <a:defPPr>
      <a:defRPr lang="en-US"/>
    </a:defPPr>
    <a:lvl1pPr marL="0" algn="l" defTabSz="2186935" rtl="0" eaLnBrk="1" latinLnBrk="0" hangingPunct="1">
      <a:defRPr sz="4322" kern="1200">
        <a:solidFill>
          <a:schemeClr val="tx1"/>
        </a:solidFill>
        <a:latin typeface="+mn-lt"/>
        <a:ea typeface="+mn-ea"/>
        <a:cs typeface="+mn-cs"/>
      </a:defRPr>
    </a:lvl1pPr>
    <a:lvl2pPr marL="1093468" algn="l" defTabSz="2186935" rtl="0" eaLnBrk="1" latinLnBrk="0" hangingPunct="1">
      <a:defRPr sz="4322" kern="1200">
        <a:solidFill>
          <a:schemeClr val="tx1"/>
        </a:solidFill>
        <a:latin typeface="+mn-lt"/>
        <a:ea typeface="+mn-ea"/>
        <a:cs typeface="+mn-cs"/>
      </a:defRPr>
    </a:lvl2pPr>
    <a:lvl3pPr marL="2186935" algn="l" defTabSz="2186935" rtl="0" eaLnBrk="1" latinLnBrk="0" hangingPunct="1">
      <a:defRPr sz="4322" kern="1200">
        <a:solidFill>
          <a:schemeClr val="tx1"/>
        </a:solidFill>
        <a:latin typeface="+mn-lt"/>
        <a:ea typeface="+mn-ea"/>
        <a:cs typeface="+mn-cs"/>
      </a:defRPr>
    </a:lvl3pPr>
    <a:lvl4pPr marL="3280403" algn="l" defTabSz="2186935" rtl="0" eaLnBrk="1" latinLnBrk="0" hangingPunct="1">
      <a:defRPr sz="4322" kern="1200">
        <a:solidFill>
          <a:schemeClr val="tx1"/>
        </a:solidFill>
        <a:latin typeface="+mn-lt"/>
        <a:ea typeface="+mn-ea"/>
        <a:cs typeface="+mn-cs"/>
      </a:defRPr>
    </a:lvl4pPr>
    <a:lvl5pPr marL="4373871" algn="l" defTabSz="2186935" rtl="0" eaLnBrk="1" latinLnBrk="0" hangingPunct="1">
      <a:defRPr sz="4322" kern="1200">
        <a:solidFill>
          <a:schemeClr val="tx1"/>
        </a:solidFill>
        <a:latin typeface="+mn-lt"/>
        <a:ea typeface="+mn-ea"/>
        <a:cs typeface="+mn-cs"/>
      </a:defRPr>
    </a:lvl5pPr>
    <a:lvl6pPr marL="5467339" algn="l" defTabSz="2186935" rtl="0" eaLnBrk="1" latinLnBrk="0" hangingPunct="1">
      <a:defRPr sz="4322" kern="1200">
        <a:solidFill>
          <a:schemeClr val="tx1"/>
        </a:solidFill>
        <a:latin typeface="+mn-lt"/>
        <a:ea typeface="+mn-ea"/>
        <a:cs typeface="+mn-cs"/>
      </a:defRPr>
    </a:lvl6pPr>
    <a:lvl7pPr marL="6560806" algn="l" defTabSz="2186935" rtl="0" eaLnBrk="1" latinLnBrk="0" hangingPunct="1">
      <a:defRPr sz="4322" kern="1200">
        <a:solidFill>
          <a:schemeClr val="tx1"/>
        </a:solidFill>
        <a:latin typeface="+mn-lt"/>
        <a:ea typeface="+mn-ea"/>
        <a:cs typeface="+mn-cs"/>
      </a:defRPr>
    </a:lvl7pPr>
    <a:lvl8pPr marL="7654274" algn="l" defTabSz="2186935" rtl="0" eaLnBrk="1" latinLnBrk="0" hangingPunct="1">
      <a:defRPr sz="4322" kern="1200">
        <a:solidFill>
          <a:schemeClr val="tx1"/>
        </a:solidFill>
        <a:latin typeface="+mn-lt"/>
        <a:ea typeface="+mn-ea"/>
        <a:cs typeface="+mn-cs"/>
      </a:defRPr>
    </a:lvl8pPr>
    <a:lvl9pPr marL="8747742" algn="l" defTabSz="2186935" rtl="0" eaLnBrk="1" latinLnBrk="0" hangingPunct="1">
      <a:defRPr sz="4322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6429" userDrawn="1">
          <p15:clr>
            <a:srgbClr val="A4A3A4"/>
          </p15:clr>
        </p15:guide>
        <p15:guide id="2" pos="11431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0066F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37" d="100"/>
          <a:sy n="37" d="100"/>
        </p:scale>
        <p:origin x="-510" y="-78"/>
      </p:cViewPr>
      <p:guideLst>
        <p:guide orient="horz" pos="6429"/>
        <p:guide pos="11431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2FFAE6B-D8A7-4924-BFC3-E854936D6684}" type="datetimeFigureOut">
              <a:rPr lang="en-US" smtClean="0"/>
              <a:pPr/>
              <a:t>1/23/2023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7A4073C-E113-411A-969C-5789EE7B7B0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476826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2186935" rtl="0" eaLnBrk="1" latinLnBrk="0" hangingPunct="1">
      <a:defRPr sz="2905" kern="1200">
        <a:solidFill>
          <a:schemeClr val="tx1"/>
        </a:solidFill>
        <a:latin typeface="+mn-lt"/>
        <a:ea typeface="+mn-ea"/>
        <a:cs typeface="+mn-cs"/>
      </a:defRPr>
    </a:lvl1pPr>
    <a:lvl2pPr marL="1093468" algn="l" defTabSz="2186935" rtl="0" eaLnBrk="1" latinLnBrk="0" hangingPunct="1">
      <a:defRPr sz="2905" kern="1200">
        <a:solidFill>
          <a:schemeClr val="tx1"/>
        </a:solidFill>
        <a:latin typeface="+mn-lt"/>
        <a:ea typeface="+mn-ea"/>
        <a:cs typeface="+mn-cs"/>
      </a:defRPr>
    </a:lvl2pPr>
    <a:lvl3pPr marL="2186935" algn="l" defTabSz="2186935" rtl="0" eaLnBrk="1" latinLnBrk="0" hangingPunct="1">
      <a:defRPr sz="2905" kern="1200">
        <a:solidFill>
          <a:schemeClr val="tx1"/>
        </a:solidFill>
        <a:latin typeface="+mn-lt"/>
        <a:ea typeface="+mn-ea"/>
        <a:cs typeface="+mn-cs"/>
      </a:defRPr>
    </a:lvl3pPr>
    <a:lvl4pPr marL="3280403" algn="l" defTabSz="2186935" rtl="0" eaLnBrk="1" latinLnBrk="0" hangingPunct="1">
      <a:defRPr sz="2905" kern="1200">
        <a:solidFill>
          <a:schemeClr val="tx1"/>
        </a:solidFill>
        <a:latin typeface="+mn-lt"/>
        <a:ea typeface="+mn-ea"/>
        <a:cs typeface="+mn-cs"/>
      </a:defRPr>
    </a:lvl4pPr>
    <a:lvl5pPr marL="4373871" algn="l" defTabSz="2186935" rtl="0" eaLnBrk="1" latinLnBrk="0" hangingPunct="1">
      <a:defRPr sz="2905" kern="1200">
        <a:solidFill>
          <a:schemeClr val="tx1"/>
        </a:solidFill>
        <a:latin typeface="+mn-lt"/>
        <a:ea typeface="+mn-ea"/>
        <a:cs typeface="+mn-cs"/>
      </a:defRPr>
    </a:lvl5pPr>
    <a:lvl6pPr marL="5467339" algn="l" defTabSz="2186935" rtl="0" eaLnBrk="1" latinLnBrk="0" hangingPunct="1">
      <a:defRPr sz="2905" kern="1200">
        <a:solidFill>
          <a:schemeClr val="tx1"/>
        </a:solidFill>
        <a:latin typeface="+mn-lt"/>
        <a:ea typeface="+mn-ea"/>
        <a:cs typeface="+mn-cs"/>
      </a:defRPr>
    </a:lvl6pPr>
    <a:lvl7pPr marL="6560806" algn="l" defTabSz="2186935" rtl="0" eaLnBrk="1" latinLnBrk="0" hangingPunct="1">
      <a:defRPr sz="2905" kern="1200">
        <a:solidFill>
          <a:schemeClr val="tx1"/>
        </a:solidFill>
        <a:latin typeface="+mn-lt"/>
        <a:ea typeface="+mn-ea"/>
        <a:cs typeface="+mn-cs"/>
      </a:defRPr>
    </a:lvl7pPr>
    <a:lvl8pPr marL="7654274" algn="l" defTabSz="2186935" rtl="0" eaLnBrk="1" latinLnBrk="0" hangingPunct="1">
      <a:defRPr sz="2905" kern="1200">
        <a:solidFill>
          <a:schemeClr val="tx1"/>
        </a:solidFill>
        <a:latin typeface="+mn-lt"/>
        <a:ea typeface="+mn-ea"/>
        <a:cs typeface="+mn-cs"/>
      </a:defRPr>
    </a:lvl8pPr>
    <a:lvl9pPr marL="8747742" algn="l" defTabSz="2186935" rtl="0" eaLnBrk="1" latinLnBrk="0" hangingPunct="1">
      <a:defRPr sz="2905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A4073C-E113-411A-969C-5789EE7B7B01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721651" y="6340977"/>
            <a:ext cx="30845364" cy="437536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443302" y="11566843"/>
            <a:ext cx="25402065" cy="5216419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144016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28803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43204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57606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72008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86409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00811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152131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E2F96-9D88-4A89-8F84-518E5A992DB1}" type="datetimeFigureOut">
              <a:rPr lang="en-US" smtClean="0"/>
              <a:pPr/>
              <a:t>1/23/2023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699B3D-B5A1-43B3-98D9-F828F3F5CAC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E2F96-9D88-4A89-8F84-518E5A992DB1}" type="datetimeFigureOut">
              <a:rPr lang="en-US" smtClean="0"/>
              <a:pPr/>
              <a:t>1/23/2023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699B3D-B5A1-43B3-98D9-F828F3F5CAC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66553" y="13116650"/>
            <a:ext cx="30845364" cy="4054065"/>
          </a:xfrm>
        </p:spPr>
        <p:txBody>
          <a:bodyPr anchor="t"/>
          <a:lstStyle>
            <a:lvl1pPr algn="l">
              <a:defRPr sz="12599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866553" y="8651512"/>
            <a:ext cx="30845364" cy="4465139"/>
          </a:xfrm>
        </p:spPr>
        <p:txBody>
          <a:bodyPr anchor="b"/>
          <a:lstStyle>
            <a:lvl1pPr marL="0" indent="0">
              <a:buNone/>
              <a:defRPr sz="6346">
                <a:solidFill>
                  <a:schemeClr val="tx1">
                    <a:tint val="75000"/>
                  </a:schemeClr>
                </a:solidFill>
              </a:defRPr>
            </a:lvl1pPr>
            <a:lvl2pPr marL="1440164" indent="0">
              <a:buNone/>
              <a:defRPr sz="5693">
                <a:solidFill>
                  <a:schemeClr val="tx1">
                    <a:tint val="75000"/>
                  </a:schemeClr>
                </a:solidFill>
              </a:defRPr>
            </a:lvl2pPr>
            <a:lvl3pPr marL="2880327" indent="0">
              <a:buNone/>
              <a:defRPr sz="5040">
                <a:solidFill>
                  <a:schemeClr val="tx1">
                    <a:tint val="75000"/>
                  </a:schemeClr>
                </a:solidFill>
              </a:defRPr>
            </a:lvl3pPr>
            <a:lvl4pPr marL="4320492" indent="0">
              <a:buNone/>
              <a:defRPr sz="4386">
                <a:solidFill>
                  <a:schemeClr val="tx1">
                    <a:tint val="75000"/>
                  </a:schemeClr>
                </a:solidFill>
              </a:defRPr>
            </a:lvl4pPr>
            <a:lvl5pPr marL="5760656" indent="0">
              <a:buNone/>
              <a:defRPr sz="4386">
                <a:solidFill>
                  <a:schemeClr val="tx1">
                    <a:tint val="75000"/>
                  </a:schemeClr>
                </a:solidFill>
              </a:defRPr>
            </a:lvl5pPr>
            <a:lvl6pPr marL="7200820" indent="0">
              <a:buNone/>
              <a:defRPr sz="4386">
                <a:solidFill>
                  <a:schemeClr val="tx1">
                    <a:tint val="75000"/>
                  </a:schemeClr>
                </a:solidFill>
              </a:defRPr>
            </a:lvl6pPr>
            <a:lvl7pPr marL="8640984" indent="0">
              <a:buNone/>
              <a:defRPr sz="4386">
                <a:solidFill>
                  <a:schemeClr val="tx1">
                    <a:tint val="75000"/>
                  </a:schemeClr>
                </a:solidFill>
              </a:defRPr>
            </a:lvl7pPr>
            <a:lvl8pPr marL="10081148" indent="0">
              <a:buNone/>
              <a:defRPr sz="4386">
                <a:solidFill>
                  <a:schemeClr val="tx1">
                    <a:tint val="75000"/>
                  </a:schemeClr>
                </a:solidFill>
              </a:defRPr>
            </a:lvl8pPr>
            <a:lvl9pPr marL="11521312" indent="0">
              <a:buNone/>
              <a:defRPr sz="4386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E2F96-9D88-4A89-8F84-518E5A992DB1}" type="datetimeFigureOut">
              <a:rPr lang="en-US" smtClean="0"/>
              <a:pPr/>
              <a:t>1/23/2023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699B3D-B5A1-43B3-98D9-F828F3F5CAC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290382" y="22505261"/>
            <a:ext cx="38279498" cy="63655434"/>
          </a:xfrm>
        </p:spPr>
        <p:txBody>
          <a:bodyPr/>
          <a:lstStyle>
            <a:lvl1pPr>
              <a:defRPr sz="8866"/>
            </a:lvl1pPr>
            <a:lvl2pPr>
              <a:defRPr sz="7559"/>
            </a:lvl2pPr>
            <a:lvl3pPr>
              <a:defRPr sz="6346"/>
            </a:lvl3pPr>
            <a:lvl4pPr>
              <a:defRPr sz="5693"/>
            </a:lvl4pPr>
            <a:lvl5pPr>
              <a:defRPr sz="5693"/>
            </a:lvl5pPr>
            <a:lvl6pPr>
              <a:defRPr sz="5693"/>
            </a:lvl6pPr>
            <a:lvl7pPr>
              <a:defRPr sz="5693"/>
            </a:lvl7pPr>
            <a:lvl8pPr>
              <a:defRPr sz="5693"/>
            </a:lvl8pPr>
            <a:lvl9pPr>
              <a:defRPr sz="569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174693" y="22505261"/>
            <a:ext cx="38285798" cy="63655434"/>
          </a:xfrm>
        </p:spPr>
        <p:txBody>
          <a:bodyPr/>
          <a:lstStyle>
            <a:lvl1pPr>
              <a:defRPr sz="8866"/>
            </a:lvl1pPr>
            <a:lvl2pPr>
              <a:defRPr sz="7559"/>
            </a:lvl2pPr>
            <a:lvl3pPr>
              <a:defRPr sz="6346"/>
            </a:lvl3pPr>
            <a:lvl4pPr>
              <a:defRPr sz="5693"/>
            </a:lvl4pPr>
            <a:lvl5pPr>
              <a:defRPr sz="5693"/>
            </a:lvl5pPr>
            <a:lvl6pPr>
              <a:defRPr sz="5693"/>
            </a:lvl6pPr>
            <a:lvl7pPr>
              <a:defRPr sz="5693"/>
            </a:lvl7pPr>
            <a:lvl8pPr>
              <a:defRPr sz="5693"/>
            </a:lvl8pPr>
            <a:lvl9pPr>
              <a:defRPr sz="569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E2F96-9D88-4A89-8F84-518E5A992DB1}" type="datetimeFigureOut">
              <a:rPr lang="en-US" smtClean="0"/>
              <a:pPr/>
              <a:t>1/23/2023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699B3D-B5A1-43B3-98D9-F828F3F5CAC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14436" y="817429"/>
            <a:ext cx="32659797" cy="3402013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14435" y="4569093"/>
            <a:ext cx="16033796" cy="1904181"/>
          </a:xfrm>
        </p:spPr>
        <p:txBody>
          <a:bodyPr anchor="b"/>
          <a:lstStyle>
            <a:lvl1pPr marL="0" indent="0">
              <a:buNone/>
              <a:defRPr sz="7559" b="1"/>
            </a:lvl1pPr>
            <a:lvl2pPr marL="1440164" indent="0">
              <a:buNone/>
              <a:defRPr sz="6346" b="1"/>
            </a:lvl2pPr>
            <a:lvl3pPr marL="2880327" indent="0">
              <a:buNone/>
              <a:defRPr sz="5693" b="1"/>
            </a:lvl3pPr>
            <a:lvl4pPr marL="4320492" indent="0">
              <a:buNone/>
              <a:defRPr sz="5040" b="1"/>
            </a:lvl4pPr>
            <a:lvl5pPr marL="5760656" indent="0">
              <a:buNone/>
              <a:defRPr sz="5040" b="1"/>
            </a:lvl5pPr>
            <a:lvl6pPr marL="7200820" indent="0">
              <a:buNone/>
              <a:defRPr sz="5040" b="1"/>
            </a:lvl6pPr>
            <a:lvl7pPr marL="8640984" indent="0">
              <a:buNone/>
              <a:defRPr sz="5040" b="1"/>
            </a:lvl7pPr>
            <a:lvl8pPr marL="10081148" indent="0">
              <a:buNone/>
              <a:defRPr sz="5040" b="1"/>
            </a:lvl8pPr>
            <a:lvl9pPr marL="11521312" indent="0">
              <a:buNone/>
              <a:defRPr sz="504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814435" y="6473274"/>
            <a:ext cx="16033796" cy="11760570"/>
          </a:xfrm>
        </p:spPr>
        <p:txBody>
          <a:bodyPr/>
          <a:lstStyle>
            <a:lvl1pPr>
              <a:defRPr sz="7559"/>
            </a:lvl1pPr>
            <a:lvl2pPr>
              <a:defRPr sz="6346"/>
            </a:lvl2pPr>
            <a:lvl3pPr>
              <a:defRPr sz="5693"/>
            </a:lvl3pPr>
            <a:lvl4pPr>
              <a:defRPr sz="5040"/>
            </a:lvl4pPr>
            <a:lvl5pPr>
              <a:defRPr sz="5040"/>
            </a:lvl5pPr>
            <a:lvl6pPr>
              <a:defRPr sz="5040"/>
            </a:lvl6pPr>
            <a:lvl7pPr>
              <a:defRPr sz="5040"/>
            </a:lvl7pPr>
            <a:lvl8pPr>
              <a:defRPr sz="5040"/>
            </a:lvl8pPr>
            <a:lvl9pPr>
              <a:defRPr sz="504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8434140" y="4569093"/>
            <a:ext cx="16040093" cy="1904181"/>
          </a:xfrm>
        </p:spPr>
        <p:txBody>
          <a:bodyPr anchor="b"/>
          <a:lstStyle>
            <a:lvl1pPr marL="0" indent="0">
              <a:buNone/>
              <a:defRPr sz="7559" b="1"/>
            </a:lvl1pPr>
            <a:lvl2pPr marL="1440164" indent="0">
              <a:buNone/>
              <a:defRPr sz="6346" b="1"/>
            </a:lvl2pPr>
            <a:lvl3pPr marL="2880327" indent="0">
              <a:buNone/>
              <a:defRPr sz="5693" b="1"/>
            </a:lvl3pPr>
            <a:lvl4pPr marL="4320492" indent="0">
              <a:buNone/>
              <a:defRPr sz="5040" b="1"/>
            </a:lvl4pPr>
            <a:lvl5pPr marL="5760656" indent="0">
              <a:buNone/>
              <a:defRPr sz="5040" b="1"/>
            </a:lvl5pPr>
            <a:lvl6pPr marL="7200820" indent="0">
              <a:buNone/>
              <a:defRPr sz="5040" b="1"/>
            </a:lvl6pPr>
            <a:lvl7pPr marL="8640984" indent="0">
              <a:buNone/>
              <a:defRPr sz="5040" b="1"/>
            </a:lvl7pPr>
            <a:lvl8pPr marL="10081148" indent="0">
              <a:buNone/>
              <a:defRPr sz="5040" b="1"/>
            </a:lvl8pPr>
            <a:lvl9pPr marL="11521312" indent="0">
              <a:buNone/>
              <a:defRPr sz="504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8434140" y="6473274"/>
            <a:ext cx="16040093" cy="11760570"/>
          </a:xfrm>
        </p:spPr>
        <p:txBody>
          <a:bodyPr/>
          <a:lstStyle>
            <a:lvl1pPr>
              <a:defRPr sz="7559"/>
            </a:lvl1pPr>
            <a:lvl2pPr>
              <a:defRPr sz="6346"/>
            </a:lvl2pPr>
            <a:lvl3pPr>
              <a:defRPr sz="5693"/>
            </a:lvl3pPr>
            <a:lvl4pPr>
              <a:defRPr sz="5040"/>
            </a:lvl4pPr>
            <a:lvl5pPr>
              <a:defRPr sz="5040"/>
            </a:lvl5pPr>
            <a:lvl6pPr>
              <a:defRPr sz="5040"/>
            </a:lvl6pPr>
            <a:lvl7pPr>
              <a:defRPr sz="5040"/>
            </a:lvl7pPr>
            <a:lvl8pPr>
              <a:defRPr sz="5040"/>
            </a:lvl8pPr>
            <a:lvl9pPr>
              <a:defRPr sz="504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E2F96-9D88-4A89-8F84-518E5A992DB1}" type="datetimeFigureOut">
              <a:rPr lang="en-US" smtClean="0"/>
              <a:pPr/>
              <a:t>1/23/2023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699B3D-B5A1-43B3-98D9-F828F3F5CAC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E2F96-9D88-4A89-8F84-518E5A992DB1}" type="datetimeFigureOut">
              <a:rPr lang="en-US" smtClean="0"/>
              <a:pPr/>
              <a:t>1/23/2023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699B3D-B5A1-43B3-98D9-F828F3F5CAC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E2F96-9D88-4A89-8F84-518E5A992DB1}" type="datetimeFigureOut">
              <a:rPr lang="en-US" smtClean="0"/>
              <a:pPr/>
              <a:t>1/23/2023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699B3D-B5A1-43B3-98D9-F828F3F5CAC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14437" y="812706"/>
            <a:ext cx="11938719" cy="3458713"/>
          </a:xfrm>
        </p:spPr>
        <p:txBody>
          <a:bodyPr anchor="b"/>
          <a:lstStyle>
            <a:lvl1pPr algn="l">
              <a:defRPr sz="6346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187859" y="812706"/>
            <a:ext cx="20286371" cy="17421140"/>
          </a:xfrm>
        </p:spPr>
        <p:txBody>
          <a:bodyPr/>
          <a:lstStyle>
            <a:lvl1pPr>
              <a:defRPr sz="10079"/>
            </a:lvl1pPr>
            <a:lvl2pPr>
              <a:defRPr sz="8866"/>
            </a:lvl2pPr>
            <a:lvl3pPr>
              <a:defRPr sz="7559"/>
            </a:lvl3pPr>
            <a:lvl4pPr>
              <a:defRPr sz="6346"/>
            </a:lvl4pPr>
            <a:lvl5pPr>
              <a:defRPr sz="6346"/>
            </a:lvl5pPr>
            <a:lvl6pPr>
              <a:defRPr sz="6346"/>
            </a:lvl6pPr>
            <a:lvl7pPr>
              <a:defRPr sz="6346"/>
            </a:lvl7pPr>
            <a:lvl8pPr>
              <a:defRPr sz="6346"/>
            </a:lvl8pPr>
            <a:lvl9pPr>
              <a:defRPr sz="6346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14437" y="4271419"/>
            <a:ext cx="11938719" cy="13962428"/>
          </a:xfrm>
        </p:spPr>
        <p:txBody>
          <a:bodyPr/>
          <a:lstStyle>
            <a:lvl1pPr marL="0" indent="0">
              <a:buNone/>
              <a:defRPr sz="4386"/>
            </a:lvl1pPr>
            <a:lvl2pPr marL="1440164" indent="0">
              <a:buNone/>
              <a:defRPr sz="3826"/>
            </a:lvl2pPr>
            <a:lvl3pPr marL="2880327" indent="0">
              <a:buNone/>
              <a:defRPr sz="3173"/>
            </a:lvl3pPr>
            <a:lvl4pPr marL="4320492" indent="0">
              <a:buNone/>
              <a:defRPr sz="2799"/>
            </a:lvl4pPr>
            <a:lvl5pPr marL="5760656" indent="0">
              <a:buNone/>
              <a:defRPr sz="2799"/>
            </a:lvl5pPr>
            <a:lvl6pPr marL="7200820" indent="0">
              <a:buNone/>
              <a:defRPr sz="2799"/>
            </a:lvl6pPr>
            <a:lvl7pPr marL="8640984" indent="0">
              <a:buNone/>
              <a:defRPr sz="2799"/>
            </a:lvl7pPr>
            <a:lvl8pPr marL="10081148" indent="0">
              <a:buNone/>
              <a:defRPr sz="2799"/>
            </a:lvl8pPr>
            <a:lvl9pPr marL="11521312" indent="0">
              <a:buNone/>
              <a:defRPr sz="2799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E2F96-9D88-4A89-8F84-518E5A992DB1}" type="datetimeFigureOut">
              <a:rPr lang="en-US" smtClean="0"/>
              <a:pPr/>
              <a:t>1/23/2023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699B3D-B5A1-43B3-98D9-F828F3F5CAC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12833" y="14288454"/>
            <a:ext cx="21773198" cy="1686832"/>
          </a:xfrm>
        </p:spPr>
        <p:txBody>
          <a:bodyPr anchor="b"/>
          <a:lstStyle>
            <a:lvl1pPr algn="l">
              <a:defRPr sz="6346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112833" y="1823859"/>
            <a:ext cx="21773198" cy="12247245"/>
          </a:xfrm>
        </p:spPr>
        <p:txBody>
          <a:bodyPr/>
          <a:lstStyle>
            <a:lvl1pPr marL="0" indent="0">
              <a:buNone/>
              <a:defRPr sz="10079"/>
            </a:lvl1pPr>
            <a:lvl2pPr marL="1440164" indent="0">
              <a:buNone/>
              <a:defRPr sz="8866"/>
            </a:lvl2pPr>
            <a:lvl3pPr marL="2880327" indent="0">
              <a:buNone/>
              <a:defRPr sz="7559"/>
            </a:lvl3pPr>
            <a:lvl4pPr marL="4320492" indent="0">
              <a:buNone/>
              <a:defRPr sz="6346"/>
            </a:lvl4pPr>
            <a:lvl5pPr marL="5760656" indent="0">
              <a:buNone/>
              <a:defRPr sz="6346"/>
            </a:lvl5pPr>
            <a:lvl6pPr marL="7200820" indent="0">
              <a:buNone/>
              <a:defRPr sz="6346"/>
            </a:lvl6pPr>
            <a:lvl7pPr marL="8640984" indent="0">
              <a:buNone/>
              <a:defRPr sz="6346"/>
            </a:lvl7pPr>
            <a:lvl8pPr marL="10081148" indent="0">
              <a:buNone/>
              <a:defRPr sz="6346"/>
            </a:lvl8pPr>
            <a:lvl9pPr marL="11521312" indent="0">
              <a:buNone/>
              <a:defRPr sz="6346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12833" y="15975286"/>
            <a:ext cx="21773198" cy="2395582"/>
          </a:xfrm>
        </p:spPr>
        <p:txBody>
          <a:bodyPr/>
          <a:lstStyle>
            <a:lvl1pPr marL="0" indent="0">
              <a:buNone/>
              <a:defRPr sz="4386"/>
            </a:lvl1pPr>
            <a:lvl2pPr marL="1440164" indent="0">
              <a:buNone/>
              <a:defRPr sz="3826"/>
            </a:lvl2pPr>
            <a:lvl3pPr marL="2880327" indent="0">
              <a:buNone/>
              <a:defRPr sz="3173"/>
            </a:lvl3pPr>
            <a:lvl4pPr marL="4320492" indent="0">
              <a:buNone/>
              <a:defRPr sz="2799"/>
            </a:lvl4pPr>
            <a:lvl5pPr marL="5760656" indent="0">
              <a:buNone/>
              <a:defRPr sz="2799"/>
            </a:lvl5pPr>
            <a:lvl6pPr marL="7200820" indent="0">
              <a:buNone/>
              <a:defRPr sz="2799"/>
            </a:lvl6pPr>
            <a:lvl7pPr marL="8640984" indent="0">
              <a:buNone/>
              <a:defRPr sz="2799"/>
            </a:lvl7pPr>
            <a:lvl8pPr marL="10081148" indent="0">
              <a:buNone/>
              <a:defRPr sz="2799"/>
            </a:lvl8pPr>
            <a:lvl9pPr marL="11521312" indent="0">
              <a:buNone/>
              <a:defRPr sz="2799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E2F96-9D88-4A89-8F84-518E5A992DB1}" type="datetimeFigureOut">
              <a:rPr lang="en-US" smtClean="0"/>
              <a:pPr/>
              <a:t>1/23/2023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699B3D-B5A1-43B3-98D9-F828F3F5CAC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E2F96-9D88-4A89-8F84-518E5A992DB1}" type="datetimeFigureOut">
              <a:rPr lang="en-US" smtClean="0"/>
              <a:pPr/>
              <a:t>1/23/2023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699B3D-B5A1-43B3-98D9-F828F3F5CAC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2169541" y="3860344"/>
            <a:ext cx="19290952" cy="82300353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290381" y="3860344"/>
            <a:ext cx="57274344" cy="8230035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E2F96-9D88-4A89-8F84-518E5A992DB1}" type="datetimeFigureOut">
              <a:rPr lang="en-US" smtClean="0"/>
              <a:pPr/>
              <a:t>1/23/2023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699B3D-B5A1-43B3-98D9-F828F3F5CAC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814436" y="817429"/>
            <a:ext cx="32659797" cy="3402013"/>
          </a:xfrm>
          <a:prstGeom prst="rect">
            <a:avLst/>
          </a:prstGeom>
        </p:spPr>
        <p:txBody>
          <a:bodyPr vert="horz" lIns="308637" tIns="154319" rIns="308637" bIns="154319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14436" y="4762822"/>
            <a:ext cx="32659797" cy="13471025"/>
          </a:xfrm>
          <a:prstGeom prst="rect">
            <a:avLst/>
          </a:prstGeom>
        </p:spPr>
        <p:txBody>
          <a:bodyPr vert="horz" lIns="308637" tIns="154319" rIns="308637" bIns="154319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814435" y="18918971"/>
            <a:ext cx="8467354" cy="1086754"/>
          </a:xfrm>
          <a:prstGeom prst="rect">
            <a:avLst/>
          </a:prstGeom>
        </p:spPr>
        <p:txBody>
          <a:bodyPr vert="horz" lIns="308637" tIns="154319" rIns="308637" bIns="154319" rtlCol="0" anchor="ctr"/>
          <a:lstStyle>
            <a:lvl1pPr algn="l">
              <a:defRPr sz="382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FE2F96-9D88-4A89-8F84-518E5A992DB1}" type="datetimeFigureOut">
              <a:rPr lang="en-US" smtClean="0"/>
              <a:pPr/>
              <a:t>1/23/2023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398629" y="18918971"/>
            <a:ext cx="11491410" cy="1086754"/>
          </a:xfrm>
          <a:prstGeom prst="rect">
            <a:avLst/>
          </a:prstGeom>
        </p:spPr>
        <p:txBody>
          <a:bodyPr vert="horz" lIns="308637" tIns="154319" rIns="308637" bIns="154319" rtlCol="0" anchor="ctr"/>
          <a:lstStyle>
            <a:lvl1pPr algn="ctr">
              <a:defRPr sz="382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6006877" y="18918971"/>
            <a:ext cx="8467354" cy="1086754"/>
          </a:xfrm>
          <a:prstGeom prst="rect">
            <a:avLst/>
          </a:prstGeom>
        </p:spPr>
        <p:txBody>
          <a:bodyPr vert="horz" lIns="308637" tIns="154319" rIns="308637" bIns="154319" rtlCol="0" anchor="ctr"/>
          <a:lstStyle>
            <a:lvl1pPr algn="r">
              <a:defRPr sz="382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699B3D-B5A1-43B3-98D9-F828F3F5CAC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2880327" rtl="0" eaLnBrk="1" latinLnBrk="0" hangingPunct="1">
        <a:spcBef>
          <a:spcPct val="0"/>
        </a:spcBef>
        <a:buNone/>
        <a:defRPr sz="1390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080122" indent="-1080122" algn="l" defTabSz="2880327" rtl="0" eaLnBrk="1" latinLnBrk="0" hangingPunct="1">
        <a:spcBef>
          <a:spcPct val="20000"/>
        </a:spcBef>
        <a:buFont typeface="Arial" pitchFamily="34" charset="0"/>
        <a:buChar char="•"/>
        <a:defRPr sz="10079" kern="1200">
          <a:solidFill>
            <a:schemeClr val="tx1"/>
          </a:solidFill>
          <a:latin typeface="+mn-lt"/>
          <a:ea typeface="+mn-ea"/>
          <a:cs typeface="+mn-cs"/>
        </a:defRPr>
      </a:lvl1pPr>
      <a:lvl2pPr marL="2340266" indent="-900102" algn="l" defTabSz="2880327" rtl="0" eaLnBrk="1" latinLnBrk="0" hangingPunct="1">
        <a:spcBef>
          <a:spcPct val="20000"/>
        </a:spcBef>
        <a:buFont typeface="Arial" pitchFamily="34" charset="0"/>
        <a:buChar char="–"/>
        <a:defRPr sz="8866" kern="1200">
          <a:solidFill>
            <a:schemeClr val="tx1"/>
          </a:solidFill>
          <a:latin typeface="+mn-lt"/>
          <a:ea typeface="+mn-ea"/>
          <a:cs typeface="+mn-cs"/>
        </a:defRPr>
      </a:lvl2pPr>
      <a:lvl3pPr marL="3600410" indent="-720083" algn="l" defTabSz="2880327" rtl="0" eaLnBrk="1" latinLnBrk="0" hangingPunct="1">
        <a:spcBef>
          <a:spcPct val="20000"/>
        </a:spcBef>
        <a:buFont typeface="Arial" pitchFamily="34" charset="0"/>
        <a:buChar char="•"/>
        <a:defRPr sz="7559" kern="1200">
          <a:solidFill>
            <a:schemeClr val="tx1"/>
          </a:solidFill>
          <a:latin typeface="+mn-lt"/>
          <a:ea typeface="+mn-ea"/>
          <a:cs typeface="+mn-cs"/>
        </a:defRPr>
      </a:lvl3pPr>
      <a:lvl4pPr marL="5040574" indent="-720083" algn="l" defTabSz="2880327" rtl="0" eaLnBrk="1" latinLnBrk="0" hangingPunct="1">
        <a:spcBef>
          <a:spcPct val="20000"/>
        </a:spcBef>
        <a:buFont typeface="Arial" pitchFamily="34" charset="0"/>
        <a:buChar char="–"/>
        <a:defRPr sz="6346" kern="1200">
          <a:solidFill>
            <a:schemeClr val="tx1"/>
          </a:solidFill>
          <a:latin typeface="+mn-lt"/>
          <a:ea typeface="+mn-ea"/>
          <a:cs typeface="+mn-cs"/>
        </a:defRPr>
      </a:lvl4pPr>
      <a:lvl5pPr marL="6480738" indent="-720083" algn="l" defTabSz="2880327" rtl="0" eaLnBrk="1" latinLnBrk="0" hangingPunct="1">
        <a:spcBef>
          <a:spcPct val="20000"/>
        </a:spcBef>
        <a:buFont typeface="Arial" pitchFamily="34" charset="0"/>
        <a:buChar char="»"/>
        <a:defRPr sz="6346" kern="1200">
          <a:solidFill>
            <a:schemeClr val="tx1"/>
          </a:solidFill>
          <a:latin typeface="+mn-lt"/>
          <a:ea typeface="+mn-ea"/>
          <a:cs typeface="+mn-cs"/>
        </a:defRPr>
      </a:lvl5pPr>
      <a:lvl6pPr marL="7920902" indent="-720083" algn="l" defTabSz="2880327" rtl="0" eaLnBrk="1" latinLnBrk="0" hangingPunct="1">
        <a:spcBef>
          <a:spcPct val="20000"/>
        </a:spcBef>
        <a:buFont typeface="Arial" pitchFamily="34" charset="0"/>
        <a:buChar char="•"/>
        <a:defRPr sz="6346" kern="1200">
          <a:solidFill>
            <a:schemeClr val="tx1"/>
          </a:solidFill>
          <a:latin typeface="+mn-lt"/>
          <a:ea typeface="+mn-ea"/>
          <a:cs typeface="+mn-cs"/>
        </a:defRPr>
      </a:lvl6pPr>
      <a:lvl7pPr marL="9361066" indent="-720083" algn="l" defTabSz="2880327" rtl="0" eaLnBrk="1" latinLnBrk="0" hangingPunct="1">
        <a:spcBef>
          <a:spcPct val="20000"/>
        </a:spcBef>
        <a:buFont typeface="Arial" pitchFamily="34" charset="0"/>
        <a:buChar char="•"/>
        <a:defRPr sz="6346" kern="1200">
          <a:solidFill>
            <a:schemeClr val="tx1"/>
          </a:solidFill>
          <a:latin typeface="+mn-lt"/>
          <a:ea typeface="+mn-ea"/>
          <a:cs typeface="+mn-cs"/>
        </a:defRPr>
      </a:lvl7pPr>
      <a:lvl8pPr marL="10801230" indent="-720083" algn="l" defTabSz="2880327" rtl="0" eaLnBrk="1" latinLnBrk="0" hangingPunct="1">
        <a:spcBef>
          <a:spcPct val="20000"/>
        </a:spcBef>
        <a:buFont typeface="Arial" pitchFamily="34" charset="0"/>
        <a:buChar char="•"/>
        <a:defRPr sz="6346" kern="1200">
          <a:solidFill>
            <a:schemeClr val="tx1"/>
          </a:solidFill>
          <a:latin typeface="+mn-lt"/>
          <a:ea typeface="+mn-ea"/>
          <a:cs typeface="+mn-cs"/>
        </a:defRPr>
      </a:lvl8pPr>
      <a:lvl9pPr marL="12241394" indent="-720083" algn="l" defTabSz="2880327" rtl="0" eaLnBrk="1" latinLnBrk="0" hangingPunct="1">
        <a:spcBef>
          <a:spcPct val="20000"/>
        </a:spcBef>
        <a:buFont typeface="Arial" pitchFamily="34" charset="0"/>
        <a:buChar char="•"/>
        <a:defRPr sz="6346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880327" rtl="0" eaLnBrk="1" latinLnBrk="0" hangingPunct="1">
        <a:defRPr sz="5693" kern="1200">
          <a:solidFill>
            <a:schemeClr val="tx1"/>
          </a:solidFill>
          <a:latin typeface="+mn-lt"/>
          <a:ea typeface="+mn-ea"/>
          <a:cs typeface="+mn-cs"/>
        </a:defRPr>
      </a:lvl1pPr>
      <a:lvl2pPr marL="1440164" algn="l" defTabSz="2880327" rtl="0" eaLnBrk="1" latinLnBrk="0" hangingPunct="1">
        <a:defRPr sz="5693" kern="1200">
          <a:solidFill>
            <a:schemeClr val="tx1"/>
          </a:solidFill>
          <a:latin typeface="+mn-lt"/>
          <a:ea typeface="+mn-ea"/>
          <a:cs typeface="+mn-cs"/>
        </a:defRPr>
      </a:lvl2pPr>
      <a:lvl3pPr marL="2880327" algn="l" defTabSz="2880327" rtl="0" eaLnBrk="1" latinLnBrk="0" hangingPunct="1">
        <a:defRPr sz="5693" kern="1200">
          <a:solidFill>
            <a:schemeClr val="tx1"/>
          </a:solidFill>
          <a:latin typeface="+mn-lt"/>
          <a:ea typeface="+mn-ea"/>
          <a:cs typeface="+mn-cs"/>
        </a:defRPr>
      </a:lvl3pPr>
      <a:lvl4pPr marL="4320492" algn="l" defTabSz="2880327" rtl="0" eaLnBrk="1" latinLnBrk="0" hangingPunct="1">
        <a:defRPr sz="5693" kern="1200">
          <a:solidFill>
            <a:schemeClr val="tx1"/>
          </a:solidFill>
          <a:latin typeface="+mn-lt"/>
          <a:ea typeface="+mn-ea"/>
          <a:cs typeface="+mn-cs"/>
        </a:defRPr>
      </a:lvl4pPr>
      <a:lvl5pPr marL="5760656" algn="l" defTabSz="2880327" rtl="0" eaLnBrk="1" latinLnBrk="0" hangingPunct="1">
        <a:defRPr sz="5693" kern="1200">
          <a:solidFill>
            <a:schemeClr val="tx1"/>
          </a:solidFill>
          <a:latin typeface="+mn-lt"/>
          <a:ea typeface="+mn-ea"/>
          <a:cs typeface="+mn-cs"/>
        </a:defRPr>
      </a:lvl5pPr>
      <a:lvl6pPr marL="7200820" algn="l" defTabSz="2880327" rtl="0" eaLnBrk="1" latinLnBrk="0" hangingPunct="1">
        <a:defRPr sz="5693" kern="1200">
          <a:solidFill>
            <a:schemeClr val="tx1"/>
          </a:solidFill>
          <a:latin typeface="+mn-lt"/>
          <a:ea typeface="+mn-ea"/>
          <a:cs typeface="+mn-cs"/>
        </a:defRPr>
      </a:lvl6pPr>
      <a:lvl7pPr marL="8640984" algn="l" defTabSz="2880327" rtl="0" eaLnBrk="1" latinLnBrk="0" hangingPunct="1">
        <a:defRPr sz="5693" kern="1200">
          <a:solidFill>
            <a:schemeClr val="tx1"/>
          </a:solidFill>
          <a:latin typeface="+mn-lt"/>
          <a:ea typeface="+mn-ea"/>
          <a:cs typeface="+mn-cs"/>
        </a:defRPr>
      </a:lvl7pPr>
      <a:lvl8pPr marL="10081148" algn="l" defTabSz="2880327" rtl="0" eaLnBrk="1" latinLnBrk="0" hangingPunct="1">
        <a:defRPr sz="5693" kern="1200">
          <a:solidFill>
            <a:schemeClr val="tx1"/>
          </a:solidFill>
          <a:latin typeface="+mn-lt"/>
          <a:ea typeface="+mn-ea"/>
          <a:cs typeface="+mn-cs"/>
        </a:defRPr>
      </a:lvl8pPr>
      <a:lvl9pPr marL="11521312" algn="l" defTabSz="2880327" rtl="0" eaLnBrk="1" latinLnBrk="0" hangingPunct="1">
        <a:defRPr sz="569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4809" y="130629"/>
            <a:ext cx="36179934" cy="3583834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>
              <a:spcBef>
                <a:spcPts val="0"/>
              </a:spcBef>
            </a:pPr>
            <a:r>
              <a:rPr lang="en-IN" sz="3733" b="1" dirty="0">
                <a:latin typeface="Times New Roman"/>
                <a:ea typeface="Times New Roman"/>
                <a:cs typeface="Mangal"/>
              </a:rPr>
              <a:t/>
            </a:r>
            <a:br>
              <a:rPr lang="en-IN" sz="3733" b="1" dirty="0">
                <a:latin typeface="Times New Roman"/>
                <a:ea typeface="Times New Roman"/>
                <a:cs typeface="Mangal"/>
              </a:rPr>
            </a:br>
            <a:r>
              <a:rPr lang="en-IN" sz="3733" b="1" dirty="0">
                <a:latin typeface="Times New Roman"/>
                <a:ea typeface="Times New Roman"/>
                <a:cs typeface="Mangal"/>
              </a:rPr>
              <a:t/>
            </a:r>
            <a:br>
              <a:rPr lang="en-IN" sz="3733" b="1" dirty="0">
                <a:latin typeface="Times New Roman"/>
                <a:ea typeface="Times New Roman"/>
                <a:cs typeface="Mangal"/>
              </a:rPr>
            </a:br>
            <a:r>
              <a:rPr lang="en-IN" sz="5300" b="1" dirty="0" smtClean="0">
                <a:solidFill>
                  <a:srgbClr val="FF0000"/>
                </a:solidFill>
                <a:latin typeface="Times New Roman"/>
                <a:ea typeface="Times New Roman"/>
                <a:cs typeface="Mangal"/>
              </a:rPr>
              <a:t>Title: XXXXXXXXXXXXXXXXXXXXXXXXXXXX</a:t>
            </a:r>
            <a:br>
              <a:rPr lang="en-IN" sz="5300" b="1" dirty="0" smtClean="0">
                <a:solidFill>
                  <a:srgbClr val="FF0000"/>
                </a:solidFill>
                <a:latin typeface="Times New Roman"/>
                <a:ea typeface="Times New Roman"/>
                <a:cs typeface="Mangal"/>
              </a:rPr>
            </a:br>
            <a:r>
              <a:rPr lang="en-IN" sz="5300" b="1" dirty="0" smtClean="0">
                <a:solidFill>
                  <a:srgbClr val="FF0000"/>
                </a:solidFill>
                <a:latin typeface="Times New Roman"/>
                <a:ea typeface="Times New Roman"/>
                <a:cs typeface="Mangal"/>
              </a:rPr>
              <a:t>XXXXXXXXXXXXXXXXXXXXXX</a:t>
            </a:r>
            <a:r>
              <a:rPr lang="en-IN" sz="4000" b="1" dirty="0" smtClean="0">
                <a:solidFill>
                  <a:srgbClr val="FF0000"/>
                </a:solidFill>
                <a:latin typeface="Times New Roman"/>
                <a:ea typeface="Times New Roman"/>
                <a:cs typeface="Mangal"/>
              </a:rPr>
              <a:t/>
            </a:r>
            <a:br>
              <a:rPr lang="en-IN" sz="4000" b="1" dirty="0" smtClean="0">
                <a:solidFill>
                  <a:srgbClr val="FF0000"/>
                </a:solidFill>
                <a:latin typeface="Times New Roman"/>
                <a:ea typeface="Times New Roman"/>
                <a:cs typeface="Mangal"/>
              </a:rPr>
            </a:br>
            <a:r>
              <a:rPr lang="en-US" sz="2986" dirty="0">
                <a:solidFill>
                  <a:srgbClr val="FF0000"/>
                </a:solidFill>
                <a:ea typeface="Times New Roman"/>
                <a:cs typeface="Mangal"/>
              </a:rPr>
              <a:t/>
            </a:r>
            <a:br>
              <a:rPr lang="en-US" sz="2986" dirty="0">
                <a:solidFill>
                  <a:srgbClr val="FF0000"/>
                </a:solidFill>
                <a:ea typeface="Times New Roman"/>
                <a:cs typeface="Mangal"/>
              </a:rPr>
            </a:br>
            <a:r>
              <a:rPr lang="en-IN" sz="3100" b="1" dirty="0" smtClean="0">
                <a:solidFill>
                  <a:srgbClr val="0070C0"/>
                </a:solidFill>
                <a:latin typeface="Times New Roman"/>
                <a:ea typeface="Times New Roman"/>
                <a:cs typeface="Mangal"/>
              </a:rPr>
              <a:t>Author names: XXXXXXXXXXXXXXXXXXXXXXXXXXXXXXXXXXXX</a:t>
            </a:r>
            <a:r>
              <a:rPr lang="en-IN" sz="3100" b="1" dirty="0" smtClean="0">
                <a:solidFill>
                  <a:srgbClr val="0070C0"/>
                </a:solidFill>
                <a:latin typeface="Times New Roman"/>
                <a:ea typeface="Times New Roman"/>
                <a:cs typeface="Mangal"/>
              </a:rPr>
              <a:t/>
            </a:r>
            <a:br>
              <a:rPr lang="en-IN" sz="3100" b="1" dirty="0" smtClean="0">
                <a:solidFill>
                  <a:srgbClr val="0070C0"/>
                </a:solidFill>
                <a:latin typeface="Times New Roman"/>
                <a:ea typeface="Times New Roman"/>
                <a:cs typeface="Mangal"/>
              </a:rPr>
            </a:br>
            <a:r>
              <a:rPr lang="en-IN" sz="2700" b="1" i="1" dirty="0" smtClean="0">
                <a:latin typeface="Times New Roman"/>
                <a:ea typeface="Times New Roman"/>
                <a:cs typeface="Mangal"/>
              </a:rPr>
              <a:t>Affiliation: XXXXXXXXXXXXXXXXXXXXXXXXXXXXXXXXXXXXXXXXXXXXXXXXXXXXXXXXXXXXXXXXXXXXXXXXXXXXXXXXXXXXXXXXXXXXXXXXXXXXXXXX</a:t>
            </a:r>
            <a:br>
              <a:rPr lang="en-IN" sz="2700" b="1" i="1" dirty="0" smtClean="0">
                <a:latin typeface="Times New Roman"/>
                <a:ea typeface="Times New Roman"/>
                <a:cs typeface="Mangal"/>
              </a:rPr>
            </a:br>
            <a:r>
              <a:rPr lang="en-US" sz="2520" b="1" dirty="0">
                <a:ea typeface="Times New Roman"/>
                <a:cs typeface="Mangal"/>
              </a:rPr>
              <a:t/>
            </a:r>
            <a:br>
              <a:rPr lang="en-US" sz="2520" b="1" dirty="0">
                <a:ea typeface="Times New Roman"/>
                <a:cs typeface="Mangal"/>
              </a:rPr>
            </a:br>
            <a:r>
              <a:rPr lang="en-US" sz="2520" b="1" i="1" dirty="0" smtClean="0">
                <a:solidFill>
                  <a:srgbClr val="7030A0"/>
                </a:solidFill>
                <a:latin typeface="Times New Roman"/>
                <a:ea typeface="Times New Roman"/>
                <a:cs typeface="Mangal"/>
              </a:rPr>
              <a:t>Email</a:t>
            </a:r>
            <a:r>
              <a:rPr lang="en-IN" sz="252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IN" sz="252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</a:br>
            <a:endParaRPr lang="en-US" sz="2520" dirty="0"/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190227" y="3748099"/>
            <a:ext cx="31346270" cy="618904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vert="horz" wrap="square" lIns="64279" tIns="32139" rIns="64279" bIns="32139" numCol="1" anchor="ctr" anchorCtr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en-US" sz="1867" b="1" dirty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sz="3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Introduction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0" y="8377237"/>
            <a:ext cx="20166419" cy="646331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1867" b="1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3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Methodology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61132" y="11655181"/>
            <a:ext cx="17602200" cy="646331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3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Results and discussion</a:t>
            </a:r>
          </a:p>
        </p:txBody>
      </p:sp>
      <p:sp>
        <p:nvSpPr>
          <p:cNvPr id="18" name="Rectangle 4"/>
          <p:cNvSpPr>
            <a:spLocks noChangeArrowheads="1"/>
          </p:cNvSpPr>
          <p:nvPr/>
        </p:nvSpPr>
        <p:spPr bwMode="auto">
          <a:xfrm>
            <a:off x="259763" y="18958632"/>
            <a:ext cx="17503569" cy="698641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vert="horz" wrap="square" lIns="60951" tIns="30474" rIns="60951" bIns="30474" numCol="1" anchor="ctr" anchorCtr="0" compatLnSpc="1">
            <a:prstTxWarp prst="textNoShape">
              <a:avLst/>
            </a:prstTxWarp>
            <a:spAutoFit/>
          </a:bodyPr>
          <a:lstStyle/>
          <a:p>
            <a:pPr marL="304733" indent="-304733" algn="just">
              <a:lnSpc>
                <a:spcPct val="115000"/>
              </a:lnSpc>
            </a:pPr>
            <a:r>
              <a:rPr lang="en-US" sz="1867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Conclusion</a:t>
            </a:r>
            <a:endParaRPr lang="en-IN" sz="3600" dirty="0">
              <a:solidFill>
                <a:schemeClr val="tx1"/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0" y="7158037"/>
            <a:ext cx="20166419" cy="646331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1867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Objective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="" xmlns:a16="http://schemas.microsoft.com/office/drawing/2014/main" id="{A8E8B7FC-827F-D7C6-FC4B-5E99FDD01A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5931" y="452437"/>
            <a:ext cx="2853588" cy="18832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194991D5-4AFC-EBFB-D2BE-B08F9BD03006}"/>
              </a:ext>
            </a:extLst>
          </p:cNvPr>
          <p:cNvSpPr txBox="1"/>
          <p:nvPr/>
        </p:nvSpPr>
        <p:spPr>
          <a:xfrm>
            <a:off x="33689222" y="2586037"/>
            <a:ext cx="2599441" cy="627299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lIns="72592" tIns="36296" rIns="72592" bIns="36296" rtlCol="0">
            <a:spAutoFit/>
          </a:bodyPr>
          <a:lstStyle/>
          <a:p>
            <a:pPr algn="ctr"/>
            <a:r>
              <a:rPr lang="en-IN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S6.75</a:t>
            </a:r>
            <a:r>
              <a:rPr lang="en-IN" sz="3600" b="1" dirty="0"/>
              <a:t> </a:t>
            </a:r>
          </a:p>
        </p:txBody>
      </p:sp>
      <p:pic>
        <p:nvPicPr>
          <p:cNvPr id="15" name="Picture 14" descr="ICAR Logo - psd, png, gif and jpg formats | भारतीय कृषि अनुसंधान परिषद">
            <a:extLst>
              <a:ext uri="{FF2B5EF4-FFF2-40B4-BE49-F238E27FC236}">
                <a16:creationId xmlns="" xmlns:a16="http://schemas.microsoft.com/office/drawing/2014/main" id="{7D03D073-AE66-EF6D-BBBF-9C46CF4F58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4527331" y="452437"/>
            <a:ext cx="1321722" cy="18183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382</TotalTime>
  <Words>14</Words>
  <Application>Microsoft Office PowerPoint</Application>
  <PresentationFormat>Custom</PresentationFormat>
  <Paragraphs>8</Paragraphs>
  <Slides>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  Title: XXXXXXXXXXXXXXXXXXXXXXXXXXXX XXXXXXXXXXXXXXXXXXXXXX  Author names: XXXXXXXXXXXXXXXXXXXXXXXXXXXXXXXXXXXX Affiliation: XXXXXXXXXXXXXXXXXXXXXXXXXXXXXXXXXXXXXXXXXXXXXXXXXXXXXXXXXXXXXXXXXXXXXXXXXXXXXXXXXXXXXXXXXXXXXXXXXXXXXXXX  Email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DEVELOPMENT OF CLIMATE RESILIENT MAIZE-BASED CROPPING SYSTEMS FOR MOUNTAIN ECOSYSTEMS UNDER ORGANIC MANAGEMENT R.K. Avasthe*, Subhash Babu, Raghavendra Singh, G.S. Yadav and Matber Singh ICAR-National Organic Farming Research Institute, Tadong, Gangtok, Sikkim, India  (Corresponding authors email: jdsikkim.icar@gmail.com)</dc:title>
  <dc:creator>Dell</dc:creator>
  <cp:lastModifiedBy>Aditya Pratap</cp:lastModifiedBy>
  <cp:revision>52</cp:revision>
  <dcterms:created xsi:type="dcterms:W3CDTF">2016-11-17T07:49:32Z</dcterms:created>
  <dcterms:modified xsi:type="dcterms:W3CDTF">2023-01-23T12:11:27Z</dcterms:modified>
</cp:coreProperties>
</file>